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2F4BC9-2FE3-4682-826C-84A5CDF404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5534D6B-6B4F-46F9-9DEE-B0E41577B0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086D9F-D415-467A-AB03-4893698A3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12336E-BA38-4F90-887E-A36E9F22B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B9EBA4-144B-42A4-A48A-79A6632D0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155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797BF-CC3F-4AFC-A4B4-DCC67B603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C4618A-2A57-4173-8441-83308AA26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BCFE6F-40F3-486F-861F-32E4D906F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0576C7-9A52-4734-9CD3-F30F80983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EC2EF-6C9C-4B98-8113-BA3AE96A2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2601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6EBC48-2B27-4D95-B540-E65DF7BD93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78C527-0BFF-4FAE-9F21-F4F677C518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FBE9ED-1237-4B78-941A-6FC2FF13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28DF1E-649C-4481-B7DB-DEBD568FC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BC8AEA-4D09-45B4-A526-D202366DA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57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A299D-AE19-490F-AA83-01AEDB182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EA3F9F-E246-4BE0-A4C6-5435FD493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735214-6CEE-4EC3-8FDC-5ABEB3531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198785-F460-4AEA-B901-5EA63FDFF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F0202-0FBA-4845-9257-982DFA77E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250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419706-C1D5-4D9F-B98A-99AE09B30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256793-A747-427E-A5CC-2C748BE46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C5870D-24D3-416B-A1FC-998B2E974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D376AA-60DD-4A01-90A7-D56B0A7CB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97C769-107F-40E4-86F3-A5EA25FEC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006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31D5A6-C97C-4397-86F3-56A5725B5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B39F8D-28B2-4513-B819-2FBDC9E1F5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37A423-D496-47B0-83C7-B3BA211B62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19025E-E9F5-46BB-A0EC-AEA28AC14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4DE42E-03E1-4D72-9AF0-9594A950C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59FE8B-DB2B-4EFA-B3AE-C52B5CA39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764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7639A5-94D5-4733-A548-824ED0E1B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641B7A-04A6-44CB-AA7A-7D382A25D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EA5CB6-FD53-409A-B2B7-2314DE701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E95F1E8-6069-4833-9198-237C12033B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9941C72-3C13-4934-985A-5BB65F573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CBCEBBB-60DA-4187-A910-207AFF60D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C4F7F7C-C04D-441A-B839-B960C2EE3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9E457F7-8AB8-474E-B6CC-BFC3D93A1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5206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5E8881-D1D2-4E0B-B02F-0B1F4976A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3923B1A-AF96-44EC-AF72-0AB1E15BC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6F514D-4A6B-42F3-9FCE-3F1541754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196BB-671B-464A-9FEB-8023C2464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057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067F373-4FCF-4D0B-83BC-62700686E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D1BB12-7AF8-44A2-8F20-F201F785D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AD77FD-A3D6-48A9-88C7-F85CC24BF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583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AEF899-0A03-4339-87D9-20956F24C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5CA6E6-44A2-4A83-B6E3-943A28962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4BC281-7AB8-4AF9-9636-FED63B673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53B6E0-1548-4B6D-A4AC-B34139219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94B334-6E5A-4C8E-9616-0B3A2FA78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E503CC-A59C-4218-A29A-CE3F4152F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306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C1B83A-42B2-4E27-A9D1-723CA8866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B8D490A-88B5-418F-B2EF-807E9B1F8E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641110-83BD-4BAC-98E3-479E2F166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E42DF8-24FE-48E2-800D-5A6678BD6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DB77B3-E6EE-4B85-9841-1314B406C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3E7E65-03F9-44C4-84B8-1C1C80D05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645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3745E0C-B339-4FDE-B209-E7129E49F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97D5FD-BC79-4745-A8FC-35D00847E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DF4942-D4EB-4C48-8140-100703BC91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94F7E-0A47-4EBB-95F5-CF9C7A1BA7EF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964B9C-0CA9-4013-BF20-437D4DA468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721425-8C04-4241-8D10-53A17DCF5A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89201-DE18-4069-B083-69FE53742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54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회로, 컴퓨터이(가) 표시된 사진&#10;&#10;자동 생성된 설명">
            <a:extLst>
              <a:ext uri="{FF2B5EF4-FFF2-40B4-BE49-F238E27FC236}">
                <a16:creationId xmlns:a16="http://schemas.microsoft.com/office/drawing/2014/main" id="{DED954A7-A09D-4E78-8048-27586BD54A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84082" y="871421"/>
            <a:ext cx="6858000" cy="51435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2939920-C795-4C66-A409-F4318747B6BE}"/>
              </a:ext>
            </a:extLst>
          </p:cNvPr>
          <p:cNvSpPr/>
          <p:nvPr/>
        </p:nvSpPr>
        <p:spPr>
          <a:xfrm>
            <a:off x="2339733" y="1706870"/>
            <a:ext cx="644893" cy="1516781"/>
          </a:xfrm>
          <a:prstGeom prst="rect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F1E3BC1A-78A7-4439-B26A-2477358F9DC8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2984626" y="669843"/>
            <a:ext cx="3532471" cy="1795418"/>
          </a:xfrm>
          <a:prstGeom prst="bentConnector3">
            <a:avLst>
              <a:gd name="adj1" fmla="val 41371"/>
            </a:avLst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18CE21A-78C6-4BB4-ABC0-5CBF3712C30D}"/>
              </a:ext>
            </a:extLst>
          </p:cNvPr>
          <p:cNvSpPr txBox="1"/>
          <p:nvPr/>
        </p:nvSpPr>
        <p:spPr>
          <a:xfrm>
            <a:off x="6429676" y="211756"/>
            <a:ext cx="40137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Keypad </a:t>
            </a:r>
            <a:r>
              <a:rPr lang="ko-KR" altLang="en-US" dirty="0"/>
              <a:t>순서대로 연결</a:t>
            </a:r>
            <a:r>
              <a:rPr lang="en-US" altLang="ko-KR" dirty="0"/>
              <a:t>:</a:t>
            </a:r>
          </a:p>
          <a:p>
            <a:r>
              <a:rPr lang="ko-KR" altLang="en-US" dirty="0" err="1"/>
              <a:t>행이랑</a:t>
            </a:r>
            <a:r>
              <a:rPr lang="ko-KR" altLang="en-US" dirty="0"/>
              <a:t> 열을 순서대로 </a:t>
            </a:r>
            <a:r>
              <a:rPr lang="ko-KR" altLang="en-US" dirty="0" err="1"/>
              <a:t>놓긴했는데</a:t>
            </a:r>
            <a:r>
              <a:rPr lang="ko-KR" altLang="en-US" dirty="0"/>
              <a:t> 잘 확인해보고 넣어야 </a:t>
            </a:r>
            <a:r>
              <a:rPr lang="ko-KR" altLang="en-US" dirty="0" err="1"/>
              <a:t>할듯</a:t>
            </a:r>
            <a:r>
              <a:rPr lang="en-US" altLang="ko-KR" dirty="0"/>
              <a:t>..</a:t>
            </a:r>
          </a:p>
          <a:p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0337703-AE01-4BFE-92CD-1EC73F33D584}"/>
              </a:ext>
            </a:extLst>
          </p:cNvPr>
          <p:cNvSpPr/>
          <p:nvPr/>
        </p:nvSpPr>
        <p:spPr>
          <a:xfrm>
            <a:off x="2335986" y="3278204"/>
            <a:ext cx="644893" cy="1013059"/>
          </a:xfrm>
          <a:prstGeom prst="rect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B9EBE0A5-407B-4BA6-B5B3-6795624F1441}"/>
              </a:ext>
            </a:extLst>
          </p:cNvPr>
          <p:cNvCxnSpPr>
            <a:cxnSpLocks/>
            <a:stCxn id="11" idx="3"/>
            <a:endCxn id="14" idx="1"/>
          </p:cNvCxnSpPr>
          <p:nvPr/>
        </p:nvCxnSpPr>
        <p:spPr>
          <a:xfrm flipV="1">
            <a:off x="2980879" y="2283999"/>
            <a:ext cx="3448797" cy="1500735"/>
          </a:xfrm>
          <a:prstGeom prst="bentConnector3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B9CF55C-DA30-45BC-98A6-19828FBC8938}"/>
              </a:ext>
            </a:extLst>
          </p:cNvPr>
          <p:cNvSpPr txBox="1"/>
          <p:nvPr/>
        </p:nvSpPr>
        <p:spPr>
          <a:xfrm>
            <a:off x="6429676" y="1499169"/>
            <a:ext cx="51435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GND</a:t>
            </a:r>
          </a:p>
          <a:p>
            <a:r>
              <a:rPr lang="en-US" altLang="ko-KR" sz="1600" dirty="0"/>
              <a:t>VCC</a:t>
            </a:r>
          </a:p>
          <a:p>
            <a:r>
              <a:rPr lang="en-US" altLang="ko-KR" sz="1600" dirty="0"/>
              <a:t>SW</a:t>
            </a:r>
          </a:p>
          <a:p>
            <a:r>
              <a:rPr lang="en-US" altLang="ko-KR" sz="1600" dirty="0"/>
              <a:t>DATA</a:t>
            </a:r>
          </a:p>
          <a:p>
            <a:r>
              <a:rPr lang="en-US" altLang="ko-KR" sz="1600" dirty="0"/>
              <a:t>CLK: </a:t>
            </a:r>
            <a:r>
              <a:rPr lang="ko-KR" altLang="en-US" sz="1600" dirty="0"/>
              <a:t>로터리 </a:t>
            </a:r>
            <a:r>
              <a:rPr lang="ko-KR" altLang="en-US" sz="1600" dirty="0" err="1"/>
              <a:t>엔코더</a:t>
            </a:r>
            <a:r>
              <a:rPr lang="ko-KR" altLang="en-US" sz="1600" dirty="0"/>
              <a:t> 순서대로 연결</a:t>
            </a:r>
            <a:r>
              <a:rPr lang="en-US" altLang="ko-KR" sz="1600" dirty="0"/>
              <a:t>. </a:t>
            </a:r>
            <a:r>
              <a:rPr lang="ko-KR" altLang="en-US" sz="1600" dirty="0"/>
              <a:t>스위치에서 나오는 선만 유의해서 핀 연결하면 됨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AD2CCF-C77F-499C-86C2-482ADABFDEE9}"/>
              </a:ext>
            </a:extLst>
          </p:cNvPr>
          <p:cNvSpPr txBox="1"/>
          <p:nvPr/>
        </p:nvSpPr>
        <p:spPr>
          <a:xfrm>
            <a:off x="6429676" y="3466237"/>
            <a:ext cx="51435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SIG</a:t>
            </a:r>
          </a:p>
          <a:p>
            <a:r>
              <a:rPr lang="en-US" altLang="ko-KR" sz="1600" dirty="0"/>
              <a:t>VCC</a:t>
            </a:r>
          </a:p>
          <a:p>
            <a:r>
              <a:rPr lang="en-US" altLang="ko-KR" sz="1600" dirty="0"/>
              <a:t>GND: </a:t>
            </a:r>
            <a:r>
              <a:rPr lang="ko-KR" altLang="en-US" sz="1600" dirty="0" err="1"/>
              <a:t>서보모터</a:t>
            </a:r>
            <a:r>
              <a:rPr lang="ko-KR" altLang="en-US" sz="1600" dirty="0"/>
              <a:t> 순서대로 연결</a:t>
            </a:r>
            <a:r>
              <a:rPr lang="en-US" altLang="ko-KR" sz="1600" dirty="0"/>
              <a:t>. </a:t>
            </a:r>
            <a:r>
              <a:rPr lang="ko-KR" altLang="en-US" sz="1600" dirty="0"/>
              <a:t>노란색 선을 </a:t>
            </a:r>
            <a:r>
              <a:rPr lang="ko-KR" altLang="en-US" sz="1600" dirty="0" err="1"/>
              <a:t>아두이노에</a:t>
            </a:r>
            <a:r>
              <a:rPr lang="ko-KR" altLang="en-US" sz="1600" dirty="0"/>
              <a:t> 연결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09E69C4-2140-4273-BDA3-4A97207C0FA9}"/>
              </a:ext>
            </a:extLst>
          </p:cNvPr>
          <p:cNvSpPr/>
          <p:nvPr/>
        </p:nvSpPr>
        <p:spPr>
          <a:xfrm>
            <a:off x="2339733" y="4345816"/>
            <a:ext cx="644893" cy="877163"/>
          </a:xfrm>
          <a:prstGeom prst="rect">
            <a:avLst/>
          </a:prstGeom>
          <a:noFill/>
          <a:ln w="76200"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05CC7E44-BECA-4525-A196-C4FACDA5BF92}"/>
              </a:ext>
            </a:extLst>
          </p:cNvPr>
          <p:cNvCxnSpPr>
            <a:cxnSpLocks/>
            <a:stCxn id="23" idx="3"/>
            <a:endCxn id="22" idx="1"/>
          </p:cNvCxnSpPr>
          <p:nvPr/>
        </p:nvCxnSpPr>
        <p:spPr>
          <a:xfrm flipV="1">
            <a:off x="2984626" y="4004846"/>
            <a:ext cx="3445050" cy="779552"/>
          </a:xfrm>
          <a:prstGeom prst="bentConnector3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34DD22BD-5FAD-4252-861A-C82DC0E0C579}"/>
              </a:ext>
            </a:extLst>
          </p:cNvPr>
          <p:cNvSpPr/>
          <p:nvPr/>
        </p:nvSpPr>
        <p:spPr>
          <a:xfrm>
            <a:off x="3606461" y="4879201"/>
            <a:ext cx="644893" cy="46513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470B24B1-821B-48F4-9902-46095FED3CEC}"/>
              </a:ext>
            </a:extLst>
          </p:cNvPr>
          <p:cNvCxnSpPr>
            <a:cxnSpLocks/>
            <a:stCxn id="31" idx="3"/>
            <a:endCxn id="34" idx="1"/>
          </p:cNvCxnSpPr>
          <p:nvPr/>
        </p:nvCxnSpPr>
        <p:spPr>
          <a:xfrm>
            <a:off x="4251354" y="5111769"/>
            <a:ext cx="2178322" cy="27699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EF090AE-048B-4F57-B2DF-CAFAA96745EF}"/>
              </a:ext>
            </a:extLst>
          </p:cNvPr>
          <p:cNvSpPr txBox="1"/>
          <p:nvPr/>
        </p:nvSpPr>
        <p:spPr>
          <a:xfrm>
            <a:off x="6429676" y="5065602"/>
            <a:ext cx="5143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GND VCC(5V): </a:t>
            </a:r>
            <a:r>
              <a:rPr lang="ko-KR" altLang="en-US" dirty="0"/>
              <a:t>후면 </a:t>
            </a:r>
            <a:r>
              <a:rPr lang="en-US" altLang="ko-KR" dirty="0"/>
              <a:t>PCB</a:t>
            </a:r>
            <a:r>
              <a:rPr lang="ko-KR" altLang="en-US" dirty="0"/>
              <a:t>에서 </a:t>
            </a:r>
            <a:r>
              <a:rPr lang="en-US" altLang="ko-KR" dirty="0"/>
              <a:t>12V</a:t>
            </a:r>
            <a:r>
              <a:rPr lang="ko-KR" altLang="en-US" dirty="0"/>
              <a:t>를 </a:t>
            </a:r>
            <a:r>
              <a:rPr lang="en-US" altLang="ko-KR" dirty="0"/>
              <a:t>5V</a:t>
            </a:r>
            <a:r>
              <a:rPr lang="ko-KR" altLang="en-US" dirty="0"/>
              <a:t>로 </a:t>
            </a:r>
            <a:r>
              <a:rPr lang="ko-KR" altLang="en-US" dirty="0" err="1"/>
              <a:t>강하한</a:t>
            </a:r>
            <a:r>
              <a:rPr lang="ko-KR" altLang="en-US" dirty="0"/>
              <a:t> 후 나온 전압을 받아오는 부분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44E950C-7284-4F92-A05F-0DB9A17CA798}"/>
              </a:ext>
            </a:extLst>
          </p:cNvPr>
          <p:cNvSpPr txBox="1"/>
          <p:nvPr/>
        </p:nvSpPr>
        <p:spPr>
          <a:xfrm>
            <a:off x="7556434" y="6076113"/>
            <a:ext cx="4914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/>
              <a:t>컨테이너 정면 </a:t>
            </a:r>
            <a:r>
              <a:rPr lang="en-US" altLang="ko-KR" sz="3600" b="1" dirty="0"/>
              <a:t>PCB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548053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회로, 컴퓨터이(가) 표시된 사진&#10;&#10;자동 생성된 설명">
            <a:extLst>
              <a:ext uri="{FF2B5EF4-FFF2-40B4-BE49-F238E27FC236}">
                <a16:creationId xmlns:a16="http://schemas.microsoft.com/office/drawing/2014/main" id="{5892812B-C90B-49CC-8BFB-BE91AEB8A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05590" y="857250"/>
            <a:ext cx="6858000" cy="51435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573DB1D-A1BB-4093-ACF4-C3A3EED59DEE}"/>
              </a:ext>
            </a:extLst>
          </p:cNvPr>
          <p:cNvSpPr/>
          <p:nvPr/>
        </p:nvSpPr>
        <p:spPr>
          <a:xfrm>
            <a:off x="1250950" y="806450"/>
            <a:ext cx="723900" cy="4445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71F4D76-903F-49EF-85B8-D81A592532E4}"/>
              </a:ext>
            </a:extLst>
          </p:cNvPr>
          <p:cNvSpPr/>
          <p:nvPr/>
        </p:nvSpPr>
        <p:spPr>
          <a:xfrm>
            <a:off x="1403350" y="5124450"/>
            <a:ext cx="723900" cy="4445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E0E3DCC-5436-49D1-9A7C-78D0BE62849B}"/>
              </a:ext>
            </a:extLst>
          </p:cNvPr>
          <p:cNvSpPr/>
          <p:nvPr/>
        </p:nvSpPr>
        <p:spPr>
          <a:xfrm>
            <a:off x="1403350" y="4635500"/>
            <a:ext cx="723900" cy="4445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7F9F488-188F-45BD-95E5-3E8C8DDBEDA7}"/>
              </a:ext>
            </a:extLst>
          </p:cNvPr>
          <p:cNvSpPr/>
          <p:nvPr/>
        </p:nvSpPr>
        <p:spPr>
          <a:xfrm>
            <a:off x="4099760" y="4470400"/>
            <a:ext cx="723900" cy="4445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B56F44-ED52-4CE9-AFD0-D5599AAF6FDB}"/>
              </a:ext>
            </a:extLst>
          </p:cNvPr>
          <p:cNvSpPr txBox="1"/>
          <p:nvPr/>
        </p:nvSpPr>
        <p:spPr>
          <a:xfrm>
            <a:off x="5543550" y="125968"/>
            <a:ext cx="459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GND VCC(12V): </a:t>
            </a:r>
            <a:r>
              <a:rPr lang="ko-KR" altLang="en-US" dirty="0"/>
              <a:t>베터리에서 들어오는 전압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433925FB-2052-4A20-84AD-4E1BD3BFCD86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 flipV="1">
            <a:off x="1974850" y="310634"/>
            <a:ext cx="3568700" cy="718066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56B0494-D24B-4C35-A6ED-268FC3A203BC}"/>
              </a:ext>
            </a:extLst>
          </p:cNvPr>
          <p:cNvCxnSpPr>
            <a:cxnSpLocks/>
            <a:stCxn id="10" idx="3"/>
            <a:endCxn id="19" idx="1"/>
          </p:cNvCxnSpPr>
          <p:nvPr/>
        </p:nvCxnSpPr>
        <p:spPr>
          <a:xfrm flipV="1">
            <a:off x="2127250" y="781219"/>
            <a:ext cx="3416300" cy="407653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C365D3A-3F1C-42B0-8C2B-BC2F2D3ED716}"/>
              </a:ext>
            </a:extLst>
          </p:cNvPr>
          <p:cNvSpPr txBox="1"/>
          <p:nvPr/>
        </p:nvSpPr>
        <p:spPr>
          <a:xfrm>
            <a:off x="5543550" y="596553"/>
            <a:ext cx="576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GND VCC(12V): </a:t>
            </a:r>
            <a:r>
              <a:rPr lang="ko-KR" altLang="en-US" dirty="0" err="1"/>
              <a:t>아두이노로</a:t>
            </a:r>
            <a:r>
              <a:rPr lang="ko-KR" altLang="en-US" dirty="0"/>
              <a:t> 들어가는 전압</a:t>
            </a:r>
            <a:r>
              <a:rPr lang="en-US" altLang="ko-KR" dirty="0"/>
              <a:t>(Vin, GND)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4738C1-5731-4739-8395-396C626D83D5}"/>
              </a:ext>
            </a:extLst>
          </p:cNvPr>
          <p:cNvSpPr txBox="1"/>
          <p:nvPr/>
        </p:nvSpPr>
        <p:spPr>
          <a:xfrm>
            <a:off x="5543550" y="1056501"/>
            <a:ext cx="659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GND VCC(12V): </a:t>
            </a:r>
            <a:r>
              <a:rPr lang="ko-KR" altLang="en-US" dirty="0" err="1"/>
              <a:t>펠티어</a:t>
            </a:r>
            <a:r>
              <a:rPr lang="ko-KR" altLang="en-US" dirty="0"/>
              <a:t> 제어 </a:t>
            </a:r>
            <a:r>
              <a:rPr lang="ko-KR" altLang="en-US" dirty="0" err="1"/>
              <a:t>모스펫의</a:t>
            </a:r>
            <a:r>
              <a:rPr lang="ko-KR" altLang="en-US" dirty="0"/>
              <a:t> 전압 </a:t>
            </a:r>
            <a:r>
              <a:rPr lang="en-US" altLang="ko-KR" dirty="0"/>
              <a:t>(VIN, GND)</a:t>
            </a:r>
            <a:endParaRPr lang="ko-KR" altLang="en-US" dirty="0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2EEA397C-D8C2-4027-9E45-0E0EDC512013}"/>
              </a:ext>
            </a:extLst>
          </p:cNvPr>
          <p:cNvCxnSpPr>
            <a:cxnSpLocks/>
            <a:stCxn id="9" idx="3"/>
            <a:endCxn id="21" idx="1"/>
          </p:cNvCxnSpPr>
          <p:nvPr/>
        </p:nvCxnSpPr>
        <p:spPr>
          <a:xfrm flipV="1">
            <a:off x="2127250" y="1241167"/>
            <a:ext cx="3416300" cy="410553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B517665-EBA1-4D63-91F4-1D66E942F0A0}"/>
              </a:ext>
            </a:extLst>
          </p:cNvPr>
          <p:cNvSpPr txBox="1"/>
          <p:nvPr/>
        </p:nvSpPr>
        <p:spPr>
          <a:xfrm>
            <a:off x="5543550" y="4470400"/>
            <a:ext cx="659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GND VCC(5V): </a:t>
            </a:r>
            <a:r>
              <a:rPr lang="ko-KR" altLang="en-US" dirty="0"/>
              <a:t>다른 </a:t>
            </a:r>
            <a:r>
              <a:rPr lang="ko-KR" altLang="en-US" dirty="0" err="1"/>
              <a:t>빵판에</a:t>
            </a:r>
            <a:r>
              <a:rPr lang="ko-KR" altLang="en-US" dirty="0"/>
              <a:t> 전원 전달하는 부분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7B05BE3C-DE3A-454C-B758-A618284104BD}"/>
              </a:ext>
            </a:extLst>
          </p:cNvPr>
          <p:cNvCxnSpPr>
            <a:cxnSpLocks/>
            <a:stCxn id="11" idx="3"/>
            <a:endCxn id="33" idx="1"/>
          </p:cNvCxnSpPr>
          <p:nvPr/>
        </p:nvCxnSpPr>
        <p:spPr>
          <a:xfrm flipV="1">
            <a:off x="4823660" y="4655066"/>
            <a:ext cx="719890" cy="3758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7B1D6DF-0097-42A3-BE35-18A8DCEF82CC}"/>
              </a:ext>
            </a:extLst>
          </p:cNvPr>
          <p:cNvSpPr/>
          <p:nvPr/>
        </p:nvSpPr>
        <p:spPr>
          <a:xfrm rot="5072483">
            <a:off x="2848811" y="3771900"/>
            <a:ext cx="723900" cy="444500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5A57E18F-082A-493A-BCCF-40315626F81E}"/>
              </a:ext>
            </a:extLst>
          </p:cNvPr>
          <p:cNvCxnSpPr>
            <a:cxnSpLocks/>
            <a:stCxn id="37" idx="0"/>
            <a:endCxn id="40" idx="1"/>
          </p:cNvCxnSpPr>
          <p:nvPr/>
        </p:nvCxnSpPr>
        <p:spPr>
          <a:xfrm flipV="1">
            <a:off x="3432003" y="2492810"/>
            <a:ext cx="2111547" cy="1480198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CD7E229-655A-4A55-8FC7-FF79C2D9040B}"/>
              </a:ext>
            </a:extLst>
          </p:cNvPr>
          <p:cNvSpPr txBox="1"/>
          <p:nvPr/>
        </p:nvSpPr>
        <p:spPr>
          <a:xfrm>
            <a:off x="5543550" y="2092700"/>
            <a:ext cx="659765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GND</a:t>
            </a:r>
          </a:p>
          <a:p>
            <a:r>
              <a:rPr lang="en-US" altLang="ko-KR" sz="1400" dirty="0"/>
              <a:t>SIG</a:t>
            </a:r>
          </a:p>
          <a:p>
            <a:r>
              <a:rPr lang="en-US" altLang="ko-KR" sz="1400" dirty="0"/>
              <a:t>VCC: DHT11</a:t>
            </a:r>
            <a:r>
              <a:rPr lang="ko-KR" altLang="en-US" sz="1400" dirty="0"/>
              <a:t>과 연결하는 핀으로 하얀 선을 </a:t>
            </a:r>
            <a:r>
              <a:rPr lang="ko-KR" altLang="en-US" sz="1400" dirty="0" err="1"/>
              <a:t>아두이노에</a:t>
            </a:r>
            <a:r>
              <a:rPr lang="ko-KR" altLang="en-US" sz="1400" dirty="0"/>
              <a:t> 연결</a:t>
            </a:r>
            <a:r>
              <a:rPr lang="ko-KR" altLang="en-US" dirty="0"/>
              <a:t> 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268C83A-F1FD-4A92-A367-7A5710E78624}"/>
              </a:ext>
            </a:extLst>
          </p:cNvPr>
          <p:cNvSpPr/>
          <p:nvPr/>
        </p:nvSpPr>
        <p:spPr>
          <a:xfrm rot="5072483">
            <a:off x="2899614" y="4527549"/>
            <a:ext cx="723900" cy="444500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6BC9FD49-F20B-40C8-90B4-2C58D76564F4}"/>
              </a:ext>
            </a:extLst>
          </p:cNvPr>
          <p:cNvCxnSpPr>
            <a:cxnSpLocks/>
            <a:stCxn id="43" idx="0"/>
            <a:endCxn id="47" idx="1"/>
          </p:cNvCxnSpPr>
          <p:nvPr/>
        </p:nvCxnSpPr>
        <p:spPr>
          <a:xfrm flipV="1">
            <a:off x="3482806" y="3473893"/>
            <a:ext cx="2060744" cy="1254764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EBF18B2-676C-44FD-B4A1-AEA720D76478}"/>
              </a:ext>
            </a:extLst>
          </p:cNvPr>
          <p:cNvSpPr txBox="1"/>
          <p:nvPr/>
        </p:nvSpPr>
        <p:spPr>
          <a:xfrm>
            <a:off x="5543550" y="3104561"/>
            <a:ext cx="65976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GND</a:t>
            </a:r>
          </a:p>
          <a:p>
            <a:r>
              <a:rPr lang="en-US" altLang="ko-KR" sz="1400" dirty="0"/>
              <a:t>VCC</a:t>
            </a:r>
          </a:p>
          <a:p>
            <a:r>
              <a:rPr lang="en-US" altLang="ko-KR" sz="1400" dirty="0"/>
              <a:t>SIG: </a:t>
            </a:r>
            <a:r>
              <a:rPr lang="ko-KR" altLang="en-US" sz="1400" dirty="0" err="1"/>
              <a:t>모스펫과</a:t>
            </a:r>
            <a:r>
              <a:rPr lang="ko-KR" altLang="en-US" sz="1400" dirty="0"/>
              <a:t> 연결하는 핀으로 갈색 선을 </a:t>
            </a:r>
            <a:r>
              <a:rPr lang="ko-KR" altLang="en-US" sz="1400" dirty="0" err="1"/>
              <a:t>아두이노에</a:t>
            </a:r>
            <a:r>
              <a:rPr lang="ko-KR" altLang="en-US" sz="1400" dirty="0"/>
              <a:t> 연결 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EB1BD59-E56E-4E9B-87D7-F5ED98DC2D04}"/>
              </a:ext>
            </a:extLst>
          </p:cNvPr>
          <p:cNvSpPr txBox="1"/>
          <p:nvPr/>
        </p:nvSpPr>
        <p:spPr>
          <a:xfrm>
            <a:off x="7556434" y="6076113"/>
            <a:ext cx="4914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/>
              <a:t>컨테이너 후면 </a:t>
            </a:r>
            <a:r>
              <a:rPr lang="en-US" altLang="ko-KR" sz="3600" b="1" dirty="0"/>
              <a:t>PCB</a:t>
            </a:r>
            <a:endParaRPr lang="ko-KR" altLang="en-US" sz="3600" b="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C958279-5828-469A-B04D-C58A222B826F}"/>
              </a:ext>
            </a:extLst>
          </p:cNvPr>
          <p:cNvSpPr txBox="1"/>
          <p:nvPr/>
        </p:nvSpPr>
        <p:spPr>
          <a:xfrm>
            <a:off x="5812524" y="5231715"/>
            <a:ext cx="612781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7030A0"/>
                </a:solidFill>
              </a:rPr>
              <a:t>/*</a:t>
            </a:r>
            <a:r>
              <a:rPr lang="ko-KR" altLang="en-US" sz="3600" b="1" dirty="0">
                <a:solidFill>
                  <a:srgbClr val="7030A0"/>
                </a:solidFill>
              </a:rPr>
              <a:t> 후면에 </a:t>
            </a:r>
            <a:r>
              <a:rPr lang="en-US" altLang="ko-KR" sz="3600" b="1" dirty="0">
                <a:solidFill>
                  <a:srgbClr val="7030A0"/>
                </a:solidFill>
              </a:rPr>
              <a:t>GPS </a:t>
            </a:r>
            <a:r>
              <a:rPr lang="ko-KR" altLang="en-US" sz="3600" b="1" dirty="0">
                <a:solidFill>
                  <a:srgbClr val="7030A0"/>
                </a:solidFill>
              </a:rPr>
              <a:t>작업 필요</a:t>
            </a:r>
            <a:r>
              <a:rPr lang="en-US" altLang="ko-KR" sz="3600" b="1" dirty="0">
                <a:solidFill>
                  <a:srgbClr val="7030A0"/>
                </a:solidFill>
              </a:rPr>
              <a:t> */</a:t>
            </a:r>
            <a:endParaRPr lang="ko-KR" altLang="en-US" sz="36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808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142</Words>
  <Application>Microsoft Office PowerPoint</Application>
  <PresentationFormat>와이드스크린</PresentationFormat>
  <Paragraphs>24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Dongjin Jeon</dc:creator>
  <cp:lastModifiedBy>Dongjin Jeon</cp:lastModifiedBy>
  <cp:revision>17</cp:revision>
  <dcterms:created xsi:type="dcterms:W3CDTF">2019-10-27T06:29:55Z</dcterms:created>
  <dcterms:modified xsi:type="dcterms:W3CDTF">2019-10-27T07:25:08Z</dcterms:modified>
</cp:coreProperties>
</file>

<file path=docProps/thumbnail.jpeg>
</file>